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59" r:id="rId8"/>
    <p:sldId id="270" r:id="rId9"/>
    <p:sldId id="263" r:id="rId10"/>
    <p:sldId id="271" r:id="rId11"/>
    <p:sldId id="264" r:id="rId12"/>
    <p:sldId id="272" r:id="rId13"/>
    <p:sldId id="273" r:id="rId14"/>
    <p:sldId id="265" r:id="rId15"/>
    <p:sldId id="274" r:id="rId16"/>
    <p:sldId id="266" r:id="rId17"/>
    <p:sldId id="275" r:id="rId18"/>
    <p:sldId id="267" r:id="rId19"/>
    <p:sldId id="276" r:id="rId20"/>
    <p:sldId id="268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1857364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по пожарной     безопасности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«Чтобы не было беды»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группа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1934" y="4714884"/>
            <a:ext cx="4757726" cy="1357322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Выполнили: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Цибульская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Ксения Викторовна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Котова Оксана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Леонидовна</a:t>
            </a:r>
          </a:p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Ситковская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Борисовна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1538" y="500042"/>
            <a:ext cx="7038972" cy="107157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Просмотр мультфильма тётушки Совы «Пожарная безопасность»</a:t>
            </a:r>
          </a:p>
          <a:p>
            <a:endParaRPr lang="ru-RU" dirty="0"/>
          </a:p>
        </p:txBody>
      </p:sp>
      <p:pic>
        <p:nvPicPr>
          <p:cNvPr id="10" name="Рисунок 9" descr="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571612"/>
            <a:ext cx="6032520" cy="45243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7158" y="332656"/>
            <a:ext cx="7858180" cy="595386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Основной этап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Игровая </a:t>
            </a:r>
            <a:r>
              <a:rPr lang="ru-RU" sz="2600" b="1" dirty="0">
                <a:latin typeface="Times New Roman" pitchFamily="18" charset="0"/>
                <a:ea typeface="Times New Roman"/>
                <a:cs typeface="Times New Roman" pitchFamily="18" charset="0"/>
              </a:rPr>
              <a:t>ситуация на улице «Лесной пожар</a:t>
            </a:r>
            <a:r>
              <a:rPr lang="ru-RU" sz="2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r>
              <a:rPr lang="ru-RU" sz="2600" b="1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600" b="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</a:t>
            </a:r>
            <a:r>
              <a:rPr lang="ru-RU" sz="2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Сюжет </a:t>
            </a:r>
            <a:r>
              <a:rPr lang="ru-RU" sz="2600" b="1" dirty="0">
                <a:latin typeface="Times New Roman" pitchFamily="18" charset="0"/>
                <a:ea typeface="Times New Roman"/>
                <a:cs typeface="Times New Roman" pitchFamily="18" charset="0"/>
              </a:rPr>
              <a:t>игры</a:t>
            </a:r>
            <a:r>
              <a:rPr lang="ru-RU" sz="2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2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· Дети пришли в лес, разожгли костёр (понарошку).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· Перед уходом «затоптали» костёр, но он снова разгорелся.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· Дети быстро переоделись в костюмы пожарных.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· </a:t>
            </a: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Действия: тушили «огонь» (песком, водой из леек), потом залили водой полностью</a:t>
            </a:r>
            <a:r>
              <a:rPr lang="ru-RU" sz="2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</a:t>
            </a:r>
            <a:r>
              <a:rPr lang="ru-RU" sz="2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Чему </a:t>
            </a:r>
            <a:r>
              <a:rPr lang="ru-RU" sz="2600" b="1" dirty="0">
                <a:latin typeface="Times New Roman" pitchFamily="18" charset="0"/>
                <a:ea typeface="Times New Roman"/>
                <a:cs typeface="Times New Roman" pitchFamily="18" charset="0"/>
              </a:rPr>
              <a:t>научились</a:t>
            </a:r>
            <a:r>
              <a:rPr lang="ru-RU" sz="26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26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· Костер надо тушить очень тщательно.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600" dirty="0">
                <a:latin typeface="Times New Roman" pitchFamily="18" charset="0"/>
                <a:ea typeface="Times New Roman"/>
                <a:cs typeface="Times New Roman" pitchFamily="18" charset="0"/>
              </a:rPr>
              <a:t>· Пожарные должны действовать быстро и слаженно.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60782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0100" y="285728"/>
            <a:ext cx="7253286" cy="107157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Игровая ситуация на улице «Лесной пожар» </a:t>
            </a:r>
            <a:endParaRPr lang="ru-RU" dirty="0"/>
          </a:p>
        </p:txBody>
      </p:sp>
      <p:pic>
        <p:nvPicPr>
          <p:cNvPr id="7" name="Рисунок 6" descr="3333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428736"/>
            <a:ext cx="4071966" cy="4429156"/>
          </a:xfrm>
          <a:prstGeom prst="rect">
            <a:avLst/>
          </a:prstGeom>
        </p:spPr>
      </p:pic>
      <p:pic>
        <p:nvPicPr>
          <p:cNvPr id="10" name="Рисунок 9" descr="3333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500174"/>
            <a:ext cx="3929090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285728"/>
            <a:ext cx="7281890" cy="90010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Игровая ситуация на улице «Лесной пожар»</a:t>
            </a:r>
            <a:endParaRPr lang="ru-RU" dirty="0"/>
          </a:p>
        </p:txBody>
      </p:sp>
      <p:pic>
        <p:nvPicPr>
          <p:cNvPr id="4" name="Рисунок 3" descr="33333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857232"/>
            <a:ext cx="5429288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42910" y="571480"/>
            <a:ext cx="7467600" cy="487375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Дидактическая игра «Сортировка: огонь – плохой / огонь – хороший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Как </a:t>
            </a: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играли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· Раздали детям карточки с картинками: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 · Хороший огонь: свеча на торте, костёр для похода, печь в доме, заводская труба.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 · Плохой огонь: горящий дом, лесной пожар, ожог на руке, горящий мусор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· Дети раскладывали карточки на два планшета (с весёлым и грустным огнём).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· Объясняли свой выбор.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5671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85786" y="285728"/>
            <a:ext cx="7353328" cy="97154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Дидактическая игра «Сортировка: огонь – плохой / огонь – хороший»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339438"/>
            <a:ext cx="4143404" cy="3107554"/>
          </a:xfrm>
          <a:prstGeom prst="rect">
            <a:avLst/>
          </a:prstGeom>
        </p:spPr>
      </p:pic>
      <p:pic>
        <p:nvPicPr>
          <p:cNvPr id="5" name="Рисунок 4" descr="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500306"/>
            <a:ext cx="4000528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7467600" cy="487375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Игра «Собери кубики по 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картинке»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Что </a:t>
            </a: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развивает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· Внимание, мелкую моторику, закрепление образа пожарной техники и инструментов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Как </a:t>
            </a: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играли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· На карточках – изображение пожарной машины, огнетушителя, каски, лопаты.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· Дети собирают такой же рисунок из кубиков (2х2 или 3х3).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· После сборки называют предмет и его назначение.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3324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2976" y="214290"/>
            <a:ext cx="6924700" cy="54291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Игра «Собери кубики по картинке»</a:t>
            </a:r>
          </a:p>
          <a:p>
            <a:endParaRPr lang="ru-RU" dirty="0"/>
          </a:p>
        </p:txBody>
      </p:sp>
      <p:pic>
        <p:nvPicPr>
          <p:cNvPr id="4" name="Рисунок 3" descr="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00107"/>
            <a:ext cx="3357586" cy="4476782"/>
          </a:xfrm>
          <a:prstGeom prst="rect">
            <a:avLst/>
          </a:prstGeom>
        </p:spPr>
      </p:pic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2000240"/>
            <a:ext cx="4572032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42910" y="285728"/>
            <a:ext cx="7467600" cy="5143536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Aft>
                <a:spcPts val="1000"/>
              </a:spcAft>
              <a:buClr>
                <a:srgbClr val="FE8637"/>
              </a:buClr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Заключительный этап.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Коллективная аппликация «Облепим огнетушитель»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Техника</a:t>
            </a: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обрывная аппликация из кусочков бумаги.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Ход </a:t>
            </a: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работы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20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· На листе ватмана – контур огнетушителя.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· Дети отрывают маленькие кусочки красной, 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чёрной </a:t>
            </a: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бумаги.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· Намазывают клеем и наклеивают на форму огнетушителя, заполняя весь силуэт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Результат: дети запомнили, как выглядит огнетушитель, и что он помогает тушить пожар.</a:t>
            </a:r>
            <a:endParaRPr lang="ru-RU" sz="20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3720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285728"/>
            <a:ext cx="7424766" cy="118585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Коллективная аппликация «Облепим огнетушитель»</a:t>
            </a:r>
          </a:p>
          <a:p>
            <a:endParaRPr lang="ru-RU" dirty="0"/>
          </a:p>
        </p:txBody>
      </p:sp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143116"/>
            <a:ext cx="4292608" cy="3219456"/>
          </a:xfrm>
          <a:prstGeom prst="rect">
            <a:avLst/>
          </a:prstGeom>
        </p:spPr>
      </p:pic>
      <p:pic>
        <p:nvPicPr>
          <p:cNvPr id="5" name="Рисунок 4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3810028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1984248"/>
            <a:ext cx="7459192" cy="265919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 проекта: познавательно-творческий, игровой.</a:t>
            </a:r>
          </a:p>
          <a:p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краткосрочный.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Участники проекта: дети, воспитатели.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405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548680"/>
            <a:ext cx="7467600" cy="48737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Итоги 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проекта</a:t>
            </a:r>
            <a:endParaRPr lang="ru-RU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Что </a:t>
            </a: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получили дети</a:t>
            </a:r>
            <a:r>
              <a:rPr lang="ru-RU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ru-RU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· Различают «опасный» и «полезный» огонь.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· Знают, что спички трогать нельзя, а при пожаре нужно звать взрослых.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· Запомнили номер 01/112.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· Научились тушить условный костер и сортировать опасные/безопасные ситуации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3107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00100" y="2000240"/>
            <a:ext cx="6721870" cy="14498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ea typeface="Times New Roman"/>
                <a:cs typeface="Times New Roman" pitchFamily="18" charset="0"/>
              </a:rPr>
              <a:t>Спасибо за внимание!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61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571480"/>
            <a:ext cx="7467600" cy="4873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Актуальность проекта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Дети в среднем возрасте очень любознательны, их привлекает огонь (спички, зажигалки, костры).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Часто дети не понимают реальную опасность огня и могут играть с ним.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Статистика пожаров из-за детской шалости растёт.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Необходимо научить детей правильному обращению с огнём и действиям в экстренной ситуации.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571480"/>
            <a:ext cx="7467600" cy="487375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  <a:p>
            <a:pPr>
              <a:buNone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: сформировать у детей средней группы осознанное и ответственное отношение к пожарной безопасности. 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1. Дать понятие об «огне-друге» и «огне-враге».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2. Научить правилам поведения при пожаре (не прятаться, звать взрослых).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3. Развивать умение анализировать опасные ситуации через игру.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4. Воспитывать чувство осторожности и взаимопомощи.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7467600" cy="487375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Ожидаемый результат проекта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 Сформировано четкое понимание: огонь может быть другом (дает тепло, свет,   помогает готовить еду) и врагом ( приводит к пожару, травмам, разрушает).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Дети знают правила безопасного поведения: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Нельзя брать спички и зажигалки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лесу костер разводят только взрослые и тушат его до конца и т.д.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 Пополнился словарный запас: пожарный, огнетушитель, каска, горящий дом, лесной пожар.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 Развиты практические навыки: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Сортировать опасные и безопасные ситуации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Изображать тушение условного пожара игре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8280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620688"/>
            <a:ext cx="7890100" cy="595158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 </a:t>
            </a:r>
          </a:p>
          <a:p>
            <a:pPr marL="0" indent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1. Подготовительный этап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E8637"/>
              </a:buClr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Беседа </a:t>
            </a:r>
            <a:r>
              <a:rPr lang="ru-RU" sz="42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«Огонь плохой, огонь добрый</a:t>
            </a:r>
            <a:r>
              <a:rPr lang="ru-RU" sz="4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E8637"/>
              </a:buClr>
            </a:pPr>
            <a:r>
              <a:rPr lang="ru-RU" sz="4200" dirty="0">
                <a:latin typeface="Times New Roman" pitchFamily="18" charset="0"/>
                <a:ea typeface="Times New Roman"/>
                <a:cs typeface="Times New Roman" pitchFamily="18" charset="0"/>
              </a:rPr>
              <a:t>– Просмотр мультфильма тётушки Совы «Пожарная безопасность</a:t>
            </a:r>
            <a:r>
              <a:rPr lang="ru-RU" sz="4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E8637"/>
              </a:buClr>
              <a:buNone/>
            </a:pPr>
            <a:r>
              <a:rPr lang="ru-RU" sz="4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sz="4200" b="1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2.Основной этап (игровой)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E8637"/>
              </a:buClr>
            </a:pPr>
            <a:r>
              <a:rPr lang="ru-RU" sz="4200" dirty="0">
                <a:latin typeface="Times New Roman" pitchFamily="18" charset="0"/>
                <a:ea typeface="Times New Roman"/>
                <a:cs typeface="Times New Roman" pitchFamily="18" charset="0"/>
              </a:rPr>
              <a:t>Игровая ситуация на улице «Лесной пожар</a:t>
            </a:r>
            <a:r>
              <a:rPr lang="ru-RU" sz="4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E8637"/>
              </a:buClr>
            </a:pPr>
            <a:r>
              <a:rPr lang="ru-RU" sz="4200" dirty="0">
                <a:latin typeface="Times New Roman" pitchFamily="18" charset="0"/>
                <a:ea typeface="Times New Roman"/>
                <a:cs typeface="Times New Roman" pitchFamily="18" charset="0"/>
              </a:rPr>
              <a:t>– Дидактическая игра «Сортировка: огонь – плохой / огонь – хороший</a:t>
            </a:r>
            <a:r>
              <a:rPr lang="ru-RU" sz="4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200" dirty="0">
                <a:latin typeface="Times New Roman" pitchFamily="18" charset="0"/>
                <a:ea typeface="Times New Roman"/>
                <a:cs typeface="Times New Roman" pitchFamily="18" charset="0"/>
              </a:rPr>
              <a:t>Игра «Собери кубики по картинке»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Clr>
                <a:srgbClr val="FE8637"/>
              </a:buClr>
              <a:buNone/>
            </a:pPr>
            <a:r>
              <a:rPr lang="ru-RU" sz="4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sz="4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3. Заключительный этап.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200" dirty="0">
                <a:latin typeface="Times New Roman" pitchFamily="18" charset="0"/>
                <a:ea typeface="Times New Roman"/>
                <a:cs typeface="Times New Roman" pitchFamily="18" charset="0"/>
              </a:rPr>
              <a:t>Коллективная аппликация «Облепим огнетушитель</a:t>
            </a:r>
            <a:r>
              <a:rPr lang="ru-RU" sz="4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Повторение правил в игровой форме ( викторина или вопрос «Что мы узнали?»)</a:t>
            </a:r>
            <a:endParaRPr lang="ru-RU" sz="4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E8637"/>
              </a:buClr>
            </a:pPr>
            <a:endParaRPr lang="ru-RU" sz="42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FE8637"/>
              </a:buClr>
            </a:pPr>
            <a:endParaRPr lang="ru-RU" sz="22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461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0034" y="285728"/>
            <a:ext cx="7896228" cy="5143536"/>
          </a:xfrm>
        </p:spPr>
        <p:txBody>
          <a:bodyPr>
            <a:normAutofit lnSpcReduction="10000"/>
          </a:bodyPr>
          <a:lstStyle/>
          <a:p>
            <a:pPr marL="0" lvl="0" indent="0" algn="ctr">
              <a:buClr>
                <a:srgbClr val="FE8637"/>
              </a:buClr>
              <a:buNone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Беседа </a:t>
            </a: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«Огонь плохой, огонь добрый</a:t>
            </a: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Что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делали: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· Обсуждали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, где огонь помогает людям (готовка еды, освещение, обогрев).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·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Где огонь опасен (пожар, ожоги, гибель леса и животных).</a:t>
            </a:r>
          </a:p>
          <a:p>
            <a:pPr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·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Рассматривали картинки «Огонь – друг» и «Огонь – враг».</a:t>
            </a:r>
          </a:p>
          <a:p>
            <a:pPr>
              <a:spcAft>
                <a:spcPts val="100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· Вывод: с огнём играть нельзя, спички детям не игрушка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>
              <a:spcAft>
                <a:spcPts val="1000"/>
              </a:spcAft>
            </a:pPr>
            <a:endParaRPr lang="ru-RU" sz="19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8360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1142976" y="571480"/>
            <a:ext cx="6715172" cy="50006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Беседа «Огонь плохой, огонь добрый»</a:t>
            </a:r>
          </a:p>
          <a:p>
            <a:pPr algn="ctr"/>
            <a:endParaRPr lang="ru-RU" dirty="0"/>
          </a:p>
        </p:txBody>
      </p:sp>
      <p:pic>
        <p:nvPicPr>
          <p:cNvPr id="5" name="Рисунок 4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3231934" cy="4310087"/>
          </a:xfrm>
          <a:prstGeom prst="rect">
            <a:avLst/>
          </a:prstGeom>
        </p:spPr>
      </p:pic>
      <p:pic>
        <p:nvPicPr>
          <p:cNvPr id="6" name="Рисунок 5" descr="1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6" y="1428736"/>
            <a:ext cx="4762532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71472" y="404664"/>
            <a:ext cx="7715304" cy="50246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Просмотр мультфильма тётушки </a:t>
            </a: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Совы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ea typeface="Times New Roman"/>
                <a:cs typeface="Times New Roman" pitchFamily="18" charset="0"/>
              </a:rPr>
              <a:t>«Пожарная безопасность</a:t>
            </a: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Что дал детям мультфильм:</a:t>
            </a:r>
            <a:endParaRPr lang="ru-RU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· В доступной и яркой форме показаны причины пожаров.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· Дети запомнили номера экстренных служб (01, 112).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· Усвоили главное правило: при пожаре выбегать из помещения и звать взрослых.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· После просмотра – короткое обсуждение: «Что нельзя делать?», «Кого позвать на помощь?»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4387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205</TotalTime>
  <Words>725</Words>
  <Application>Microsoft Office PowerPoint</Application>
  <PresentationFormat>Экран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Проект по пожарной     безопасности «Чтобы не было беды» Средняя группа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1304967</dc:creator>
  <cp:lastModifiedBy>МУРТАЕВА</cp:lastModifiedBy>
  <cp:revision>20</cp:revision>
  <dcterms:created xsi:type="dcterms:W3CDTF">2026-05-12T13:16:22Z</dcterms:created>
  <dcterms:modified xsi:type="dcterms:W3CDTF">2026-05-15T14:58:37Z</dcterms:modified>
</cp:coreProperties>
</file>